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287000" cy="10287000"/>
  <p:notesSz cx="6858000" cy="9144000"/>
  <p:embeddedFontLst>
    <p:embeddedFont>
      <p:font typeface="Jeju Hallasan" panose="020B0600000101010101" charset="-127"/>
      <p:regular r:id="rId7"/>
    </p:embeddedFont>
    <p:embeddedFont>
      <p:font typeface="IBM Plex Sans KR SemiBold" panose="020B0703050203000203" pitchFamily="50" charset="-127"/>
      <p:bold r:id="rId8"/>
    </p:embeddedFont>
    <p:embeddedFont>
      <p:font typeface="TDTD가온" panose="020B0600000101010101" charset="-127"/>
      <p:regular r:id="rId9"/>
    </p:embeddedFont>
    <p:embeddedFont>
      <p:font typeface="RoxboroughCF" panose="020B0600000101010101" charset="0"/>
      <p:regular r:id="rId10"/>
    </p:embeddedFont>
    <p:embeddedFont>
      <p:font typeface="YD소망" panose="020B0600000101010101" charset="-127"/>
      <p:regular r:id="rId11"/>
    </p:embeddedFont>
    <p:embeddedFont>
      <p:font typeface="Glacial Indifference Bold" panose="020B0600000101010101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2045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7.sv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55242" y="1845975"/>
            <a:ext cx="7286787" cy="453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79"/>
              </a:lnSpc>
            </a:pPr>
            <a:r>
              <a:rPr lang="en-US" sz="8413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제목을</a:t>
            </a:r>
            <a:r>
              <a:rPr lang="en-US" sz="8413" dirty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 </a:t>
            </a:r>
          </a:p>
          <a:p>
            <a:pPr algn="ctr">
              <a:lnSpc>
                <a:spcPts val="11779"/>
              </a:lnSpc>
            </a:pPr>
            <a:r>
              <a:rPr lang="en-US" sz="8413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작성해주세요</a:t>
            </a:r>
            <a:endParaRPr lang="en-US" sz="8413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  <a:p>
            <a:pPr algn="ctr">
              <a:lnSpc>
                <a:spcPts val="11779"/>
              </a:lnSpc>
              <a:spcBef>
                <a:spcPct val="0"/>
              </a:spcBef>
            </a:pPr>
            <a:endParaRPr lang="en-US" sz="8413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2928800" y="9482954"/>
            <a:ext cx="605312" cy="605312"/>
          </a:xfrm>
          <a:custGeom>
            <a:avLst/>
            <a:gdLst/>
            <a:ahLst/>
            <a:cxnLst/>
            <a:rect l="l" t="t" r="r" b="b"/>
            <a:pathLst>
              <a:path w="605312" h="605312">
                <a:moveTo>
                  <a:pt x="0" y="0"/>
                </a:moveTo>
                <a:lnTo>
                  <a:pt x="605311" y="0"/>
                </a:lnTo>
                <a:lnTo>
                  <a:pt x="605311" y="605311"/>
                </a:lnTo>
                <a:lnTo>
                  <a:pt x="0" y="605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655242" y="5162550"/>
            <a:ext cx="6996267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4965339" y="6289995"/>
            <a:ext cx="480817" cy="480817"/>
          </a:xfrm>
          <a:custGeom>
            <a:avLst/>
            <a:gdLst/>
            <a:ahLst/>
            <a:cxnLst/>
            <a:rect l="l" t="t" r="r" b="b"/>
            <a:pathLst>
              <a:path w="480817" h="480817">
                <a:moveTo>
                  <a:pt x="0" y="0"/>
                </a:moveTo>
                <a:lnTo>
                  <a:pt x="480817" y="0"/>
                </a:lnTo>
                <a:lnTo>
                  <a:pt x="480817" y="480817"/>
                </a:lnTo>
                <a:lnTo>
                  <a:pt x="0" y="480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89060" y="6445369"/>
            <a:ext cx="4114800" cy="650887"/>
          </a:xfrm>
          <a:custGeom>
            <a:avLst/>
            <a:gdLst/>
            <a:ahLst/>
            <a:cxnLst/>
            <a:rect l="l" t="t" r="r" b="b"/>
            <a:pathLst>
              <a:path w="4114800" h="650887">
                <a:moveTo>
                  <a:pt x="0" y="0"/>
                </a:moveTo>
                <a:lnTo>
                  <a:pt x="4114800" y="0"/>
                </a:lnTo>
                <a:lnTo>
                  <a:pt x="4114800" y="650886"/>
                </a:lnTo>
                <a:lnTo>
                  <a:pt x="0" y="6508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31761" y="6454204"/>
            <a:ext cx="4204703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7"/>
              </a:lnSpc>
            </a:pPr>
            <a:r>
              <a:rPr lang="en-US" sz="3155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팀명 작성</a:t>
            </a:r>
          </a:p>
          <a:p>
            <a:pPr algn="ctr">
              <a:lnSpc>
                <a:spcPts val="4417"/>
              </a:lnSpc>
              <a:spcBef>
                <a:spcPct val="0"/>
              </a:spcBef>
            </a:pPr>
            <a:endParaRPr lang="en-US" sz="3155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041149" y="9531308"/>
            <a:ext cx="5190630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 spc="99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DSWU CORNER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  <a:endParaRPr lang="en-US" sz="2899" spc="991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1414015"/>
            <a:ext cx="4204703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389406" y="3324277"/>
            <a:ext cx="5508189" cy="2673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여기는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본문작성해주세요</a:t>
            </a: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Plex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Sans KR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SemiBold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30pt</a:t>
            </a: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1414015"/>
            <a:ext cx="4204703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81901" y="5409880"/>
            <a:ext cx="5508189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여기는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본문작성해주세요</a:t>
            </a: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Plex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Sans KR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SemiBold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30pt</a:t>
            </a: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6061217" y="1028700"/>
            <a:ext cx="3197083" cy="3714083"/>
            <a:chOff x="0" y="0"/>
            <a:chExt cx="546608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439410" cy="6348730"/>
            </a:xfrm>
            <a:custGeom>
              <a:avLst/>
              <a:gdLst/>
              <a:ahLst/>
              <a:cxnLst/>
              <a:rect l="l" t="t" r="r" b="b"/>
              <a:pathLst>
                <a:path w="5439410" h="6348730">
                  <a:moveTo>
                    <a:pt x="541909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20320"/>
                  </a:cubicBezTo>
                  <a:lnTo>
                    <a:pt x="0" y="6329680"/>
                  </a:lnTo>
                  <a:cubicBezTo>
                    <a:pt x="0" y="6339840"/>
                    <a:pt x="8890" y="6348730"/>
                    <a:pt x="19050" y="6348730"/>
                  </a:cubicBezTo>
                  <a:lnTo>
                    <a:pt x="5419090" y="6348730"/>
                  </a:lnTo>
                  <a:cubicBezTo>
                    <a:pt x="5429250" y="6348730"/>
                    <a:pt x="5438140" y="6339840"/>
                    <a:pt x="5438140" y="6329680"/>
                  </a:cubicBezTo>
                  <a:lnTo>
                    <a:pt x="5438140" y="20320"/>
                  </a:lnTo>
                  <a:cubicBezTo>
                    <a:pt x="5439410" y="8890"/>
                    <a:pt x="5430520" y="0"/>
                    <a:pt x="5419090" y="0"/>
                  </a:cubicBezTo>
                  <a:close/>
                  <a:moveTo>
                    <a:pt x="5137150" y="314960"/>
                  </a:moveTo>
                  <a:lnTo>
                    <a:pt x="5137150" y="4970780"/>
                  </a:lnTo>
                  <a:cubicBezTo>
                    <a:pt x="5137150" y="4980940"/>
                    <a:pt x="5128260" y="4989830"/>
                    <a:pt x="5118100" y="4989830"/>
                  </a:cubicBezTo>
                  <a:lnTo>
                    <a:pt x="266700" y="4989830"/>
                  </a:lnTo>
                  <a:cubicBezTo>
                    <a:pt x="256540" y="4989830"/>
                    <a:pt x="247650" y="4980940"/>
                    <a:pt x="247650" y="4970780"/>
                  </a:cubicBezTo>
                  <a:lnTo>
                    <a:pt x="247650" y="314960"/>
                  </a:lnTo>
                  <a:cubicBezTo>
                    <a:pt x="247650" y="304800"/>
                    <a:pt x="256540" y="295910"/>
                    <a:pt x="266700" y="295910"/>
                  </a:cubicBezTo>
                  <a:lnTo>
                    <a:pt x="5118100" y="295910"/>
                  </a:lnTo>
                  <a:cubicBezTo>
                    <a:pt x="5129530" y="294640"/>
                    <a:pt x="5137150" y="303530"/>
                    <a:pt x="5137150" y="31496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47650" y="294640"/>
              <a:ext cx="4889500" cy="4693920"/>
            </a:xfrm>
            <a:custGeom>
              <a:avLst/>
              <a:gdLst/>
              <a:ahLst/>
              <a:cxnLst/>
              <a:rect l="l" t="t" r="r" b="b"/>
              <a:pathLst>
                <a:path w="4889500" h="4693920">
                  <a:moveTo>
                    <a:pt x="4870450" y="0"/>
                  </a:moveTo>
                  <a:lnTo>
                    <a:pt x="19050" y="0"/>
                  </a:lnTo>
                  <a:cubicBezTo>
                    <a:pt x="8890" y="0"/>
                    <a:pt x="0" y="8890"/>
                    <a:pt x="0" y="19050"/>
                  </a:cubicBezTo>
                  <a:lnTo>
                    <a:pt x="0" y="4674870"/>
                  </a:lnTo>
                  <a:cubicBezTo>
                    <a:pt x="0" y="4686300"/>
                    <a:pt x="8890" y="4693920"/>
                    <a:pt x="19050" y="4693920"/>
                  </a:cubicBezTo>
                  <a:lnTo>
                    <a:pt x="4870450" y="4693920"/>
                  </a:lnTo>
                  <a:cubicBezTo>
                    <a:pt x="4880610" y="4693920"/>
                    <a:pt x="4889500" y="4685030"/>
                    <a:pt x="4889500" y="4674870"/>
                  </a:cubicBezTo>
                  <a:lnTo>
                    <a:pt x="4889500" y="20320"/>
                  </a:lnTo>
                  <a:cubicBezTo>
                    <a:pt x="4889500" y="8890"/>
                    <a:pt x="4881880" y="0"/>
                    <a:pt x="48704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13" name="Freeform 13"/>
            <p:cNvSpPr/>
            <p:nvPr/>
          </p:nvSpPr>
          <p:spPr>
            <a:xfrm>
              <a:off x="1270" y="6350"/>
              <a:ext cx="5457190" cy="6342380"/>
            </a:xfrm>
            <a:custGeom>
              <a:avLst/>
              <a:gdLst/>
              <a:ahLst/>
              <a:cxnLst/>
              <a:rect l="l" t="t" r="r" b="b"/>
              <a:pathLst>
                <a:path w="5457190" h="6342380">
                  <a:moveTo>
                    <a:pt x="5137150" y="302260"/>
                  </a:moveTo>
                  <a:cubicBezTo>
                    <a:pt x="5137150" y="302260"/>
                    <a:pt x="5133340" y="290830"/>
                    <a:pt x="5119370" y="289560"/>
                  </a:cubicBezTo>
                  <a:lnTo>
                    <a:pt x="248920" y="289560"/>
                  </a:lnTo>
                  <a:cubicBezTo>
                    <a:pt x="240030" y="289560"/>
                    <a:pt x="228600" y="293370"/>
                    <a:pt x="228600" y="303530"/>
                  </a:cubicBezTo>
                  <a:lnTo>
                    <a:pt x="232410" y="312420"/>
                  </a:lnTo>
                  <a:cubicBezTo>
                    <a:pt x="236220" y="307340"/>
                    <a:pt x="242570" y="304800"/>
                    <a:pt x="248920" y="304800"/>
                  </a:cubicBezTo>
                  <a:lnTo>
                    <a:pt x="5123180" y="304800"/>
                  </a:lnTo>
                  <a:lnTo>
                    <a:pt x="5123180" y="4966970"/>
                  </a:lnTo>
                  <a:cubicBezTo>
                    <a:pt x="5123180" y="4973320"/>
                    <a:pt x="5120640" y="4979670"/>
                    <a:pt x="5115560" y="4983480"/>
                  </a:cubicBezTo>
                  <a:lnTo>
                    <a:pt x="5120640" y="4983480"/>
                  </a:lnTo>
                  <a:cubicBezTo>
                    <a:pt x="5129530" y="4983480"/>
                    <a:pt x="5137150" y="4975860"/>
                    <a:pt x="5137150" y="4966970"/>
                  </a:cubicBezTo>
                  <a:lnTo>
                    <a:pt x="5137150" y="302260"/>
                  </a:lnTo>
                  <a:close/>
                  <a:moveTo>
                    <a:pt x="5438140" y="6324600"/>
                  </a:moveTo>
                  <a:lnTo>
                    <a:pt x="20320" y="6324600"/>
                  </a:lnTo>
                  <a:lnTo>
                    <a:pt x="20320" y="12700"/>
                  </a:lnTo>
                  <a:lnTo>
                    <a:pt x="6350" y="0"/>
                  </a:lnTo>
                  <a:lnTo>
                    <a:pt x="5080" y="0"/>
                  </a:lnTo>
                  <a:cubicBezTo>
                    <a:pt x="2540" y="3810"/>
                    <a:pt x="0" y="7620"/>
                    <a:pt x="0" y="12700"/>
                  </a:cubicBezTo>
                  <a:lnTo>
                    <a:pt x="0" y="6323330"/>
                  </a:lnTo>
                  <a:cubicBezTo>
                    <a:pt x="0" y="6334760"/>
                    <a:pt x="8890" y="6342380"/>
                    <a:pt x="19050" y="6342380"/>
                  </a:cubicBezTo>
                  <a:lnTo>
                    <a:pt x="5444490" y="6342380"/>
                  </a:lnTo>
                  <a:cubicBezTo>
                    <a:pt x="5449570" y="6342380"/>
                    <a:pt x="5453380" y="6341110"/>
                    <a:pt x="5457190" y="6337300"/>
                  </a:cubicBezTo>
                  <a:lnTo>
                    <a:pt x="5438140" y="6324600"/>
                  </a:lnTo>
                  <a:close/>
                </a:path>
              </a:pathLst>
            </a:custGeom>
            <a:solidFill>
              <a:srgbClr val="E4DDD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7620" y="0"/>
              <a:ext cx="5458460" cy="6344920"/>
            </a:xfrm>
            <a:custGeom>
              <a:avLst/>
              <a:gdLst/>
              <a:ahLst/>
              <a:cxnLst/>
              <a:rect l="l" t="t" r="r" b="b"/>
              <a:pathLst>
                <a:path w="5458460" h="6344920">
                  <a:moveTo>
                    <a:pt x="5125720" y="4987290"/>
                  </a:moveTo>
                  <a:cubicBezTo>
                    <a:pt x="5121910" y="4992370"/>
                    <a:pt x="5116830" y="4994910"/>
                    <a:pt x="5110480" y="4994910"/>
                  </a:cubicBezTo>
                  <a:lnTo>
                    <a:pt x="243840" y="4994910"/>
                  </a:lnTo>
                  <a:cubicBezTo>
                    <a:pt x="237490" y="4994910"/>
                    <a:pt x="231140" y="4992370"/>
                    <a:pt x="227330" y="4986020"/>
                  </a:cubicBezTo>
                  <a:cubicBezTo>
                    <a:pt x="222250" y="4982210"/>
                    <a:pt x="219710" y="4977130"/>
                    <a:pt x="219710" y="4970780"/>
                  </a:cubicBezTo>
                  <a:lnTo>
                    <a:pt x="219710" y="314960"/>
                  </a:lnTo>
                  <a:cubicBezTo>
                    <a:pt x="219710" y="309880"/>
                    <a:pt x="222250" y="304800"/>
                    <a:pt x="226060" y="300990"/>
                  </a:cubicBezTo>
                  <a:lnTo>
                    <a:pt x="240030" y="311150"/>
                  </a:lnTo>
                  <a:lnTo>
                    <a:pt x="240030" y="4975860"/>
                  </a:lnTo>
                  <a:lnTo>
                    <a:pt x="5110480" y="4975860"/>
                  </a:lnTo>
                  <a:cubicBezTo>
                    <a:pt x="5113020" y="4975860"/>
                    <a:pt x="5115560" y="4974590"/>
                    <a:pt x="5116830" y="4974590"/>
                  </a:cubicBezTo>
                  <a:lnTo>
                    <a:pt x="5125720" y="4987290"/>
                  </a:lnTo>
                  <a:close/>
                  <a:moveTo>
                    <a:pt x="5458460" y="19050"/>
                  </a:moveTo>
                  <a:lnTo>
                    <a:pt x="5458460" y="6330950"/>
                  </a:lnTo>
                  <a:cubicBezTo>
                    <a:pt x="5458460" y="6336030"/>
                    <a:pt x="5455920" y="6341110"/>
                    <a:pt x="5450840" y="6344920"/>
                  </a:cubicBezTo>
                  <a:lnTo>
                    <a:pt x="5429250" y="6329680"/>
                  </a:lnTo>
                  <a:lnTo>
                    <a:pt x="5429250" y="20320"/>
                  </a:lnTo>
                  <a:lnTo>
                    <a:pt x="13970" y="20320"/>
                  </a:lnTo>
                  <a:lnTo>
                    <a:pt x="0" y="7620"/>
                  </a:lnTo>
                  <a:cubicBezTo>
                    <a:pt x="3810" y="2540"/>
                    <a:pt x="8890" y="0"/>
                    <a:pt x="15240" y="0"/>
                  </a:cubicBezTo>
                  <a:lnTo>
                    <a:pt x="5439410" y="0"/>
                  </a:lnTo>
                  <a:cubicBezTo>
                    <a:pt x="5449570" y="0"/>
                    <a:pt x="5458460" y="8890"/>
                    <a:pt x="5458460" y="19050"/>
                  </a:cubicBezTo>
                  <a:close/>
                  <a:moveTo>
                    <a:pt x="5455920" y="30480"/>
                  </a:moveTo>
                  <a:cubicBezTo>
                    <a:pt x="5453380" y="26670"/>
                    <a:pt x="5450840" y="24130"/>
                    <a:pt x="5447030" y="21590"/>
                  </a:cubicBezTo>
                  <a:lnTo>
                    <a:pt x="5455920" y="3048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246018" y="4212602"/>
            <a:ext cx="2827481" cy="358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5"/>
              </a:lnSpc>
            </a:pPr>
            <a:r>
              <a:rPr lang="en-US" sz="2199" spc="160" dirty="0" err="1">
                <a:solidFill>
                  <a:srgbClr val="897E7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RoxboroughCF"/>
                <a:sym typeface="RoxboroughCF"/>
              </a:rPr>
              <a:t>내용</a:t>
            </a:r>
            <a:r>
              <a:rPr lang="en-US" sz="2199" spc="160" dirty="0">
                <a:solidFill>
                  <a:srgbClr val="897E7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RoxboroughCF"/>
                <a:sym typeface="RoxboroughCF"/>
              </a:rPr>
              <a:t> </a:t>
            </a:r>
            <a:r>
              <a:rPr lang="en-US" sz="2199" spc="160" dirty="0" err="1">
                <a:solidFill>
                  <a:srgbClr val="897E7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RoxboroughCF"/>
                <a:sym typeface="RoxboroughCF"/>
              </a:rPr>
              <a:t>작성해주세요</a:t>
            </a:r>
            <a:endParaRPr lang="en-US" sz="2199" spc="160" dirty="0">
              <a:solidFill>
                <a:srgbClr val="897E76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RoxboroughCF"/>
              <a:sym typeface="RoxboroughCF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6750854" y="5004686"/>
            <a:ext cx="1817809" cy="277629"/>
          </a:xfrm>
          <a:custGeom>
            <a:avLst/>
            <a:gdLst/>
            <a:ahLst/>
            <a:cxnLst/>
            <a:rect l="l" t="t" r="r" b="b"/>
            <a:pathLst>
              <a:path w="1817809" h="277629">
                <a:moveTo>
                  <a:pt x="0" y="0"/>
                </a:moveTo>
                <a:lnTo>
                  <a:pt x="1817809" y="0"/>
                </a:lnTo>
                <a:lnTo>
                  <a:pt x="1817809" y="277628"/>
                </a:lnTo>
                <a:lnTo>
                  <a:pt x="0" y="277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직사각형 16"/>
          <p:cNvSpPr/>
          <p:nvPr/>
        </p:nvSpPr>
        <p:spPr>
          <a:xfrm>
            <a:off x="7338470" y="2253176"/>
            <a:ext cx="59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IBM Plex Sans KR SemiBold" panose="020B0703050203000203" pitchFamily="50" charset="-127"/>
                <a:ea typeface="IBM Plex Sans KR SemiBold" panose="020B0703050203000203" pitchFamily="50" charset="-127"/>
              </a:rPr>
              <a:t>사진</a:t>
            </a:r>
            <a:endParaRPr lang="en-US" altLang="ko-KR" dirty="0">
              <a:latin typeface="IBM Plex Sans KR SemiBold" panose="020B0703050203000203" pitchFamily="50" charset="-127"/>
              <a:ea typeface="IBM Plex Sans KR SemiBold" panose="020B0703050203000203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7482" y="6142942"/>
            <a:ext cx="1302468" cy="2532619"/>
            <a:chOff x="0" y="0"/>
            <a:chExt cx="406926" cy="7912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926" cy="791258"/>
            </a:xfrm>
            <a:custGeom>
              <a:avLst/>
              <a:gdLst/>
              <a:ahLst/>
              <a:cxnLst/>
              <a:rect l="l" t="t" r="r" b="b"/>
              <a:pathLst>
                <a:path w="406926" h="791258">
                  <a:moveTo>
                    <a:pt x="0" y="0"/>
                  </a:moveTo>
                  <a:lnTo>
                    <a:pt x="406926" y="0"/>
                  </a:lnTo>
                  <a:lnTo>
                    <a:pt x="40692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83B28D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079775" y="6142942"/>
            <a:ext cx="2826378" cy="2532619"/>
            <a:chOff x="0" y="0"/>
            <a:chExt cx="883036" cy="79125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83036" cy="791258"/>
            </a:xfrm>
            <a:custGeom>
              <a:avLst/>
              <a:gdLst/>
              <a:ahLst/>
              <a:cxnLst/>
              <a:rect l="l" t="t" r="r" b="b"/>
              <a:pathLst>
                <a:path w="883036" h="791258">
                  <a:moveTo>
                    <a:pt x="0" y="0"/>
                  </a:moveTo>
                  <a:lnTo>
                    <a:pt x="883036" y="0"/>
                  </a:lnTo>
                  <a:lnTo>
                    <a:pt x="88303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737453" y="7060206"/>
            <a:ext cx="131249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03</a:t>
            </a:r>
          </a:p>
        </p:txBody>
      </p:sp>
      <p:sp>
        <p:nvSpPr>
          <p:cNvPr id="10" name="AutoShape 10"/>
          <p:cNvSpPr/>
          <p:nvPr/>
        </p:nvSpPr>
        <p:spPr>
          <a:xfrm>
            <a:off x="737453" y="8916637"/>
            <a:ext cx="4168699" cy="0"/>
          </a:xfrm>
          <a:prstGeom prst="line">
            <a:avLst/>
          </a:prstGeom>
          <a:ln w="161925" cap="flat">
            <a:solidFill>
              <a:srgbClr val="83B28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5380847" y="6142942"/>
            <a:ext cx="1302468" cy="2532619"/>
            <a:chOff x="0" y="0"/>
            <a:chExt cx="406926" cy="79125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926" cy="791258"/>
            </a:xfrm>
            <a:custGeom>
              <a:avLst/>
              <a:gdLst/>
              <a:ahLst/>
              <a:cxnLst/>
              <a:rect l="l" t="t" r="r" b="b"/>
              <a:pathLst>
                <a:path w="406926" h="791258">
                  <a:moveTo>
                    <a:pt x="0" y="0"/>
                  </a:moveTo>
                  <a:lnTo>
                    <a:pt x="406926" y="0"/>
                  </a:lnTo>
                  <a:lnTo>
                    <a:pt x="40692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CC7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6713140" y="6142942"/>
            <a:ext cx="2826378" cy="2532619"/>
            <a:chOff x="0" y="0"/>
            <a:chExt cx="883036" cy="79125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83036" cy="791258"/>
            </a:xfrm>
            <a:custGeom>
              <a:avLst/>
              <a:gdLst/>
              <a:ahLst/>
              <a:cxnLst/>
              <a:rect l="l" t="t" r="r" b="b"/>
              <a:pathLst>
                <a:path w="883036" h="791258">
                  <a:moveTo>
                    <a:pt x="0" y="0"/>
                  </a:moveTo>
                  <a:lnTo>
                    <a:pt x="883036" y="0"/>
                  </a:lnTo>
                  <a:lnTo>
                    <a:pt x="88303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323358" y="7060206"/>
            <a:ext cx="1359957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04</a:t>
            </a:r>
          </a:p>
        </p:txBody>
      </p:sp>
      <p:sp>
        <p:nvSpPr>
          <p:cNvPr id="16" name="AutoShape 16"/>
          <p:cNvSpPr/>
          <p:nvPr/>
        </p:nvSpPr>
        <p:spPr>
          <a:xfrm>
            <a:off x="5380847" y="8916637"/>
            <a:ext cx="4168699" cy="0"/>
          </a:xfrm>
          <a:prstGeom prst="line">
            <a:avLst/>
          </a:prstGeom>
          <a:ln w="161925" cap="flat">
            <a:solidFill>
              <a:srgbClr val="FFCC7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5380847" y="2787984"/>
            <a:ext cx="1302468" cy="2532619"/>
            <a:chOff x="0" y="0"/>
            <a:chExt cx="406926" cy="7912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926" cy="791258"/>
            </a:xfrm>
            <a:custGeom>
              <a:avLst/>
              <a:gdLst/>
              <a:ahLst/>
              <a:cxnLst/>
              <a:rect l="l" t="t" r="r" b="b"/>
              <a:pathLst>
                <a:path w="406926" h="791258">
                  <a:moveTo>
                    <a:pt x="0" y="0"/>
                  </a:moveTo>
                  <a:lnTo>
                    <a:pt x="406926" y="0"/>
                  </a:lnTo>
                  <a:lnTo>
                    <a:pt x="40692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713140" y="2787984"/>
            <a:ext cx="2826378" cy="2532619"/>
            <a:chOff x="0" y="0"/>
            <a:chExt cx="883036" cy="79125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83036" cy="791258"/>
            </a:xfrm>
            <a:custGeom>
              <a:avLst/>
              <a:gdLst/>
              <a:ahLst/>
              <a:cxnLst/>
              <a:rect l="l" t="t" r="r" b="b"/>
              <a:pathLst>
                <a:path w="883036" h="791258">
                  <a:moveTo>
                    <a:pt x="0" y="0"/>
                  </a:moveTo>
                  <a:lnTo>
                    <a:pt x="883036" y="0"/>
                  </a:lnTo>
                  <a:lnTo>
                    <a:pt x="88303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5264882" y="3549582"/>
            <a:ext cx="1418433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02</a:t>
            </a:r>
          </a:p>
        </p:txBody>
      </p:sp>
      <p:sp>
        <p:nvSpPr>
          <p:cNvPr id="22" name="AutoShape 22"/>
          <p:cNvSpPr/>
          <p:nvPr/>
        </p:nvSpPr>
        <p:spPr>
          <a:xfrm>
            <a:off x="5380847" y="5562838"/>
            <a:ext cx="4168699" cy="0"/>
          </a:xfrm>
          <a:prstGeom prst="line">
            <a:avLst/>
          </a:prstGeom>
          <a:ln w="161925" cap="flat">
            <a:solidFill>
              <a:srgbClr val="FFA47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747482" y="2787984"/>
            <a:ext cx="1302468" cy="2532619"/>
            <a:chOff x="0" y="0"/>
            <a:chExt cx="406926" cy="79125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06926" cy="791258"/>
            </a:xfrm>
            <a:custGeom>
              <a:avLst/>
              <a:gdLst/>
              <a:ahLst/>
              <a:cxnLst/>
              <a:rect l="l" t="t" r="r" b="b"/>
              <a:pathLst>
                <a:path w="406926" h="791258">
                  <a:moveTo>
                    <a:pt x="0" y="0"/>
                  </a:moveTo>
                  <a:lnTo>
                    <a:pt x="406926" y="0"/>
                  </a:lnTo>
                  <a:lnTo>
                    <a:pt x="40692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2079775" y="2787984"/>
            <a:ext cx="2826378" cy="2532619"/>
            <a:chOff x="0" y="0"/>
            <a:chExt cx="883036" cy="79125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83036" cy="791258"/>
            </a:xfrm>
            <a:custGeom>
              <a:avLst/>
              <a:gdLst/>
              <a:ahLst/>
              <a:cxnLst/>
              <a:rect l="l" t="t" r="r" b="b"/>
              <a:pathLst>
                <a:path w="883036" h="791258">
                  <a:moveTo>
                    <a:pt x="0" y="0"/>
                  </a:moveTo>
                  <a:lnTo>
                    <a:pt x="883036" y="0"/>
                  </a:lnTo>
                  <a:lnTo>
                    <a:pt x="883036" y="791258"/>
                  </a:lnTo>
                  <a:lnTo>
                    <a:pt x="0" y="791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737453" y="3549582"/>
            <a:ext cx="131249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01</a:t>
            </a:r>
          </a:p>
        </p:txBody>
      </p:sp>
      <p:sp>
        <p:nvSpPr>
          <p:cNvPr id="28" name="AutoShape 28"/>
          <p:cNvSpPr/>
          <p:nvPr/>
        </p:nvSpPr>
        <p:spPr>
          <a:xfrm>
            <a:off x="747482" y="5562838"/>
            <a:ext cx="4168699" cy="0"/>
          </a:xfrm>
          <a:prstGeom prst="line">
            <a:avLst/>
          </a:prstGeom>
          <a:ln w="161925" cap="flat">
            <a:solidFill>
              <a:srgbClr val="7CCFF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9" name="Group 29"/>
          <p:cNvGrpSpPr/>
          <p:nvPr/>
        </p:nvGrpSpPr>
        <p:grpSpPr>
          <a:xfrm>
            <a:off x="-1170185" y="9785770"/>
            <a:ext cx="13770700" cy="4364543"/>
            <a:chOff x="0" y="0"/>
            <a:chExt cx="5023589" cy="159219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023589" cy="1592197"/>
            </a:xfrm>
            <a:custGeom>
              <a:avLst/>
              <a:gdLst/>
              <a:ahLst/>
              <a:cxnLst/>
              <a:rect l="l" t="t" r="r" b="b"/>
              <a:pathLst>
                <a:path w="5023589" h="1592197">
                  <a:moveTo>
                    <a:pt x="0" y="0"/>
                  </a:moveTo>
                  <a:lnTo>
                    <a:pt x="5023589" y="0"/>
                  </a:lnTo>
                  <a:lnTo>
                    <a:pt x="5023589" y="1592197"/>
                  </a:lnTo>
                  <a:lnTo>
                    <a:pt x="0" y="1592197"/>
                  </a:lnTo>
                  <a:close/>
                </a:path>
              </a:pathLst>
            </a:custGeom>
            <a:solidFill>
              <a:srgbClr val="F8DFC8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196759" y="1414015"/>
            <a:ext cx="4204703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889357" y="3237991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6683315" y="3237991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967461" y="6719006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6683315" y="6862942"/>
            <a:ext cx="3434001" cy="173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 작성해주세요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IBM Plex Sans KR SemiBold 19pt</a:t>
            </a:r>
          </a:p>
          <a:p>
            <a:pPr algn="ctr"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5570" y="1207349"/>
            <a:ext cx="9135860" cy="7491405"/>
          </a:xfrm>
          <a:custGeom>
            <a:avLst/>
            <a:gdLst/>
            <a:ahLst/>
            <a:cxnLst/>
            <a:rect l="l" t="t" r="r" b="b"/>
            <a:pathLst>
              <a:path w="9135860" h="7491405">
                <a:moveTo>
                  <a:pt x="0" y="0"/>
                </a:moveTo>
                <a:lnTo>
                  <a:pt x="9135860" y="0"/>
                </a:lnTo>
                <a:lnTo>
                  <a:pt x="9135860" y="7491405"/>
                </a:lnTo>
                <a:lnTo>
                  <a:pt x="0" y="74914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41149" y="3523679"/>
            <a:ext cx="4204703" cy="3180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카드뉴스의 핵심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내용을 요약해서 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작성해주세요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303525" y="77049"/>
            <a:ext cx="736446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6F6A67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Copyright © 2024, designed by 마린</a:t>
            </a:r>
          </a:p>
          <a:p>
            <a:pPr algn="ctr">
              <a:lnSpc>
                <a:spcPts val="2800"/>
              </a:lnSpc>
            </a:pPr>
            <a:endParaRPr lang="en-US" sz="2000">
              <a:solidFill>
                <a:srgbClr val="6F6A67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-1586851" y="9498854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https://corner-ds.tistory.com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2805" y="9800479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@</a:t>
            </a:r>
            <a:r>
              <a:rPr lang="en-US" sz="2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cornerDSWU</a:t>
            </a:r>
            <a:endParaRPr lang="en-US" sz="2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111</Words>
  <Application>Microsoft Office PowerPoint</Application>
  <PresentationFormat>사용자 지정</PresentationFormat>
  <Paragraphs>42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Jeju Hallasan</vt:lpstr>
      <vt:lpstr>IBM Plex Sans KR SemiBold</vt:lpstr>
      <vt:lpstr>TDTD가온</vt:lpstr>
      <vt:lpstr>RoxboroughCF</vt:lpstr>
      <vt:lpstr>Arial</vt:lpstr>
      <vt:lpstr>YD소망</vt:lpstr>
      <vt:lpstr>Glacial Indifference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블루의 심플한 국내 부산 여행지 소개 표지 인스타그램 포스트</dc:title>
  <cp:lastModifiedBy>joo</cp:lastModifiedBy>
  <cp:revision>2</cp:revision>
  <dcterms:created xsi:type="dcterms:W3CDTF">2006-08-16T00:00:00Z</dcterms:created>
  <dcterms:modified xsi:type="dcterms:W3CDTF">2024-10-31T15:00:43Z</dcterms:modified>
  <dc:identifier>DAGVIM18FUc</dc:identifier>
</cp:coreProperties>
</file>

<file path=docProps/thumbnail.jpeg>
</file>